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Lst>
  <p:sldSz cx="18722975" cy="33282255"/>
  <p:notesSz cx="6858000" cy="9144000"/>
  <p:custDataLst>
    <p:tags r:id="rId8"/>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60955" y="1143000"/>
            <a:ext cx="1736089"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729595" y="185134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16" name="图片 15" descr="4f826bd00702efd3267262116bbca7b"/>
          <p:cNvPicPr>
            <a:picLocks noChangeAspect="1"/>
          </p:cNvPicPr>
          <p:nvPr/>
        </p:nvPicPr>
        <p:blipFill>
          <a:blip r:embed="rId2"/>
          <a:stretch>
            <a:fillRect/>
          </a:stretch>
        </p:blipFill>
        <p:spPr>
          <a:xfrm>
            <a:off x="-71755" y="-64770"/>
            <a:ext cx="18870930" cy="4016375"/>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兰月</cp:lastModifiedBy>
  <cp:revision>45</cp:revision>
  <dcterms:created xsi:type="dcterms:W3CDTF">2012-09-14T09:49:00Z</dcterms:created>
  <dcterms:modified xsi:type="dcterms:W3CDTF">2024-12-11T06:39:57Z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46F410CA5B5C400496150ADBBE791F50</vt:lpwstr>
  </property>
</Properties>
</file>